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0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F69E-6AE4-4323-BC5B-24D43B46CAB8}" type="datetimeFigureOut">
              <a:rPr lang="hu-HU" smtClean="0"/>
              <a:t>2021.10.07.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9436-E0D0-421F-90D0-3020186215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5132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F69E-6AE4-4323-BC5B-24D43B46CAB8}" type="datetimeFigureOut">
              <a:rPr lang="hu-HU" smtClean="0"/>
              <a:t>2021.10.07.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9436-E0D0-421F-90D0-3020186215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3522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F69E-6AE4-4323-BC5B-24D43B46CAB8}" type="datetimeFigureOut">
              <a:rPr lang="hu-HU" smtClean="0"/>
              <a:t>2021.10.07.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9436-E0D0-421F-90D0-3020186215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5877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F69E-6AE4-4323-BC5B-24D43B46CAB8}" type="datetimeFigureOut">
              <a:rPr lang="hu-HU" smtClean="0"/>
              <a:t>2021.10.07.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9436-E0D0-421F-90D0-3020186215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4778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F69E-6AE4-4323-BC5B-24D43B46CAB8}" type="datetimeFigureOut">
              <a:rPr lang="hu-HU" smtClean="0"/>
              <a:t>2021.10.07.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9436-E0D0-421F-90D0-3020186215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8938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F69E-6AE4-4323-BC5B-24D43B46CAB8}" type="datetimeFigureOut">
              <a:rPr lang="hu-HU" smtClean="0"/>
              <a:t>2021.10.07.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9436-E0D0-421F-90D0-3020186215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5899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F69E-6AE4-4323-BC5B-24D43B46CAB8}" type="datetimeFigureOut">
              <a:rPr lang="hu-HU" smtClean="0"/>
              <a:t>2021.10.07.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9436-E0D0-421F-90D0-3020186215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556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F69E-6AE4-4323-BC5B-24D43B46CAB8}" type="datetimeFigureOut">
              <a:rPr lang="hu-HU" smtClean="0"/>
              <a:t>2021.10.07.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9436-E0D0-421F-90D0-3020186215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113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F69E-6AE4-4323-BC5B-24D43B46CAB8}" type="datetimeFigureOut">
              <a:rPr lang="hu-HU" smtClean="0"/>
              <a:t>2021.10.07.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9436-E0D0-421F-90D0-3020186215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4737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F69E-6AE4-4323-BC5B-24D43B46CAB8}" type="datetimeFigureOut">
              <a:rPr lang="hu-HU" smtClean="0"/>
              <a:t>2021.10.07.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9436-E0D0-421F-90D0-3020186215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4479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F69E-6AE4-4323-BC5B-24D43B46CAB8}" type="datetimeFigureOut">
              <a:rPr lang="hu-HU" smtClean="0"/>
              <a:t>2021.10.07.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69436-E0D0-421F-90D0-3020186215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145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8F69E-6AE4-4323-BC5B-24D43B46CAB8}" type="datetimeFigureOut">
              <a:rPr lang="hu-HU" smtClean="0"/>
              <a:t>2021.10.07.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69436-E0D0-421F-90D0-30201862152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1892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hu-HU" dirty="0" smtClean="0"/>
              <a:t>Mit kell tanulnod ahhoz, hogy játékfejlesztő legyél?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JZ – </a:t>
            </a:r>
            <a:r>
              <a:rPr lang="hu-HU" dirty="0" err="1" smtClean="0"/>
              <a:t>Profiversum</a:t>
            </a:r>
            <a:r>
              <a:rPr lang="hu-HU" dirty="0"/>
              <a:t> </a:t>
            </a:r>
            <a:r>
              <a:rPr lang="hu-HU" dirty="0" smtClean="0"/>
              <a:t>- BMSZC: </a:t>
            </a:r>
            <a:r>
              <a:rPr lang="hu-HU" dirty="0" err="1" smtClean="0"/>
              <a:t>Verebély</a:t>
            </a:r>
            <a:r>
              <a:rPr lang="hu-HU" dirty="0"/>
              <a:t> </a:t>
            </a:r>
            <a:r>
              <a:rPr lang="hu-HU" dirty="0" smtClean="0"/>
              <a:t>- 2018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4910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0470" y="566803"/>
            <a:ext cx="11395074" cy="640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7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025"/>
            <a:ext cx="910590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7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533400"/>
            <a:ext cx="91059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7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033"/>
            <a:ext cx="9008533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800"/>
            <a:ext cx="9106370" cy="512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5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94113" y="2053389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hu-HU" dirty="0" smtClean="0"/>
              <a:t>Azok a képességek, amiknek leginkább hasznát veszed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3480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23888" y="1053033"/>
            <a:ext cx="7886700" cy="2852737"/>
          </a:xfrm>
        </p:spPr>
        <p:txBody>
          <a:bodyPr/>
          <a:lstStyle/>
          <a:p>
            <a:pPr algn="ctr"/>
            <a:r>
              <a:rPr lang="hu-HU" dirty="0" err="1" smtClean="0"/>
              <a:t>Technical</a:t>
            </a:r>
            <a:r>
              <a:rPr lang="hu-HU" dirty="0" smtClean="0"/>
              <a:t> </a:t>
            </a:r>
            <a:r>
              <a:rPr lang="hu-HU" dirty="0" err="1"/>
              <a:t>W</a:t>
            </a:r>
            <a:r>
              <a:rPr lang="hu-HU" dirty="0" err="1" smtClean="0"/>
              <a:t>riting</a:t>
            </a:r>
            <a:r>
              <a:rPr lang="hu-HU" dirty="0" smtClean="0"/>
              <a:t> </a:t>
            </a:r>
            <a:r>
              <a:rPr lang="hu-HU" dirty="0" err="1"/>
              <a:t>S</a:t>
            </a:r>
            <a:r>
              <a:rPr lang="hu-HU" dirty="0" err="1" smtClean="0"/>
              <a:t>kill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4984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20337" y="2809068"/>
            <a:ext cx="7886700" cy="1325563"/>
          </a:xfrm>
        </p:spPr>
        <p:txBody>
          <a:bodyPr/>
          <a:lstStyle/>
          <a:p>
            <a:pPr algn="ctr"/>
            <a:r>
              <a:rPr lang="hu-HU" sz="6600" dirty="0" smtClean="0"/>
              <a:t>Logika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336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20337" y="2809068"/>
            <a:ext cx="7886700" cy="1325563"/>
          </a:xfrm>
        </p:spPr>
        <p:txBody>
          <a:bodyPr/>
          <a:lstStyle/>
          <a:p>
            <a:pPr algn="ctr"/>
            <a:r>
              <a:rPr lang="hu-HU" sz="6600" dirty="0" smtClean="0"/>
              <a:t>Pszichológiai alapok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7119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72737" y="353888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hu-HU" sz="4000" dirty="0" smtClean="0"/>
              <a:t>(esetünkben számítógép architektúrák)</a:t>
            </a:r>
            <a:endParaRPr lang="hu-HU" sz="2400" dirty="0"/>
          </a:p>
        </p:txBody>
      </p:sp>
      <p:sp>
        <p:nvSpPr>
          <p:cNvPr id="3" name="Cím 1"/>
          <p:cNvSpPr txBox="1">
            <a:spLocks/>
          </p:cNvSpPr>
          <p:nvPr/>
        </p:nvSpPr>
        <p:spPr>
          <a:xfrm>
            <a:off x="772737" y="221332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6600" dirty="0" smtClean="0"/>
              <a:t>Médium Ismerete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3161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 noChangeAspect="1"/>
          </p:cNvSpPr>
          <p:nvPr>
            <p:ph type="title"/>
          </p:nvPr>
        </p:nvSpPr>
        <p:spPr>
          <a:xfrm>
            <a:off x="686838" y="2002733"/>
            <a:ext cx="7886700" cy="2519390"/>
          </a:xfrm>
        </p:spPr>
        <p:txBody>
          <a:bodyPr/>
          <a:lstStyle/>
          <a:p>
            <a:pPr algn="ctr"/>
            <a:r>
              <a:rPr lang="hu-HU" sz="13800" b="1" dirty="0" smtClean="0"/>
              <a:t>MINDENT</a:t>
            </a:r>
            <a:endParaRPr lang="hu-HU" b="1" dirty="0"/>
          </a:p>
        </p:txBody>
      </p:sp>
      <p:sp>
        <p:nvSpPr>
          <p:cNvPr id="3" name="Szövegdoboz 2"/>
          <p:cNvSpPr txBox="1"/>
          <p:nvPr/>
        </p:nvSpPr>
        <p:spPr>
          <a:xfrm>
            <a:off x="3312621" y="5245331"/>
            <a:ext cx="2635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dirty="0" smtClean="0"/>
              <a:t>(komolyan)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300927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20337" y="2094807"/>
            <a:ext cx="7886700" cy="2543695"/>
          </a:xfrm>
        </p:spPr>
        <p:txBody>
          <a:bodyPr>
            <a:normAutofit/>
          </a:bodyPr>
          <a:lstStyle/>
          <a:p>
            <a:pPr algn="ctr"/>
            <a:r>
              <a:rPr lang="hu-HU" sz="6600" dirty="0" smtClean="0"/>
              <a:t>Matematika bizonyos területei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3955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94113" y="2053389"/>
            <a:ext cx="7772400" cy="2387600"/>
          </a:xfrm>
        </p:spPr>
        <p:txBody>
          <a:bodyPr>
            <a:normAutofit/>
          </a:bodyPr>
          <a:lstStyle/>
          <a:p>
            <a:r>
              <a:rPr lang="hu-HU" dirty="0" smtClean="0"/>
              <a:t>És ami hozzátesz ahhoz, hogy VALÓBAN jó legyél: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5321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565265"/>
            <a:ext cx="7886700" cy="5611698"/>
          </a:xfrm>
        </p:spPr>
        <p:txBody>
          <a:bodyPr>
            <a:normAutofit/>
          </a:bodyPr>
          <a:lstStyle/>
          <a:p>
            <a:r>
              <a:rPr lang="hu-HU" sz="8800" dirty="0" smtClean="0"/>
              <a:t>Irodalom</a:t>
            </a:r>
          </a:p>
          <a:p>
            <a:r>
              <a:rPr lang="hu-HU" sz="8800" dirty="0" smtClean="0"/>
              <a:t>Történelem</a:t>
            </a:r>
          </a:p>
          <a:p>
            <a:r>
              <a:rPr lang="hu-HU" sz="8800" dirty="0" smtClean="0"/>
              <a:t>Mitológia</a:t>
            </a:r>
          </a:p>
          <a:p>
            <a:r>
              <a:rPr lang="hu-HU" sz="8800" dirty="0" smtClean="0"/>
              <a:t>Teológia</a:t>
            </a:r>
            <a:endParaRPr lang="hu-HU" sz="8800" dirty="0"/>
          </a:p>
        </p:txBody>
      </p:sp>
    </p:spTree>
    <p:extLst>
      <p:ext uri="{BB962C8B-B14F-4D97-AF65-F5344CB8AC3E}">
        <p14:creationId xmlns:p14="http://schemas.microsoft.com/office/powerpoint/2010/main" val="187540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565265"/>
            <a:ext cx="7886700" cy="5611698"/>
          </a:xfrm>
        </p:spPr>
        <p:txBody>
          <a:bodyPr>
            <a:normAutofit/>
          </a:bodyPr>
          <a:lstStyle/>
          <a:p>
            <a:r>
              <a:rPr lang="hu-HU" sz="8800" dirty="0"/>
              <a:t>P</a:t>
            </a:r>
            <a:r>
              <a:rPr lang="hu-HU" sz="8800" dirty="0" smtClean="0"/>
              <a:t>rogramozás</a:t>
            </a:r>
          </a:p>
          <a:p>
            <a:r>
              <a:rPr lang="hu-HU" sz="8800" dirty="0" smtClean="0"/>
              <a:t>Visual </a:t>
            </a:r>
            <a:r>
              <a:rPr lang="hu-HU" sz="8800" dirty="0" smtClean="0"/>
              <a:t>Design</a:t>
            </a:r>
            <a:endParaRPr lang="hu-HU" sz="8800" dirty="0" smtClean="0"/>
          </a:p>
          <a:p>
            <a:r>
              <a:rPr lang="hu-HU" sz="8800" dirty="0" err="1" smtClean="0"/>
              <a:t>Audio</a:t>
            </a:r>
            <a:r>
              <a:rPr lang="hu-HU" sz="8800" dirty="0" smtClean="0"/>
              <a:t> </a:t>
            </a:r>
            <a:r>
              <a:rPr lang="hu-HU" sz="8800" dirty="0" smtClean="0"/>
              <a:t>Design</a:t>
            </a:r>
            <a:endParaRPr lang="hu-HU" sz="8800" dirty="0" smtClean="0"/>
          </a:p>
          <a:p>
            <a:r>
              <a:rPr lang="hu-HU" sz="8800" dirty="0" err="1" smtClean="0"/>
              <a:t>Graphic</a:t>
            </a:r>
            <a:r>
              <a:rPr lang="hu-HU" sz="8800" smtClean="0"/>
              <a:t> </a:t>
            </a:r>
            <a:r>
              <a:rPr lang="hu-HU" sz="8800" smtClean="0"/>
              <a:t>Design</a:t>
            </a:r>
            <a:endParaRPr lang="hu-HU" sz="8800" dirty="0"/>
          </a:p>
        </p:txBody>
      </p:sp>
    </p:spTree>
    <p:extLst>
      <p:ext uri="{BB962C8B-B14F-4D97-AF65-F5344CB8AC3E}">
        <p14:creationId xmlns:p14="http://schemas.microsoft.com/office/powerpoint/2010/main" val="360037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5" y="482138"/>
            <a:ext cx="8970903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4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8000" smtClean="0"/>
              <a:t>Kommunikáció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854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398"/>
            <a:ext cx="9135920" cy="513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7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5" y="749609"/>
            <a:ext cx="9145095" cy="51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6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7" y="919403"/>
            <a:ext cx="9109243" cy="51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9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087"/>
            <a:ext cx="9061214" cy="509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6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8702"/>
            <a:ext cx="9122928" cy="513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8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</TotalTime>
  <Words>68</Words>
  <Application>Microsoft Office PowerPoint</Application>
  <PresentationFormat>Diavetítés a képernyőre (4:3 oldalarány)</PresentationFormat>
  <Paragraphs>21</Paragraphs>
  <Slides>23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Office-téma</vt:lpstr>
      <vt:lpstr>Mit kell tanulnod ahhoz, hogy játékfejlesztő legyél?</vt:lpstr>
      <vt:lpstr>MINDENT</vt:lpstr>
      <vt:lpstr>PowerPoint bemutató</vt:lpstr>
      <vt:lpstr>Kommunikáció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Azok a képességek, amiknek leginkább hasznát veszed</vt:lpstr>
      <vt:lpstr>Technical Writing Skill</vt:lpstr>
      <vt:lpstr>Logika</vt:lpstr>
      <vt:lpstr>Pszichológiai alapok</vt:lpstr>
      <vt:lpstr>(esetünkben számítógép architektúrák)</vt:lpstr>
      <vt:lpstr>Matematika bizonyos területei</vt:lpstr>
      <vt:lpstr>És ami hozzátesz ahhoz, hogy VALÓBAN jó legyél:</vt:lpstr>
      <vt:lpstr>PowerPoint bemutató</vt:lpstr>
      <vt:lpstr>PowerPoint bemutató</vt:lpstr>
    </vt:vector>
  </TitlesOfParts>
  <Company>BMSzC Verebély László SZG &amp; SZKI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 kell tanulnod ahhoz, hogy játékfejlesztő legyél?</dc:title>
  <dc:creator>juhaszz</dc:creator>
  <cp:lastModifiedBy>Juhász Zoltán Admin</cp:lastModifiedBy>
  <cp:revision>7</cp:revision>
  <dcterms:created xsi:type="dcterms:W3CDTF">2018-06-18T05:50:04Z</dcterms:created>
  <dcterms:modified xsi:type="dcterms:W3CDTF">2021-10-07T08:13:05Z</dcterms:modified>
</cp:coreProperties>
</file>